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0" r:id="rId3"/>
    <p:sldId id="259" r:id="rId4"/>
    <p:sldId id="258" r:id="rId5"/>
    <p:sldId id="257" r:id="rId6"/>
  </p:sldIdLst>
  <p:sldSz cx="6858000" cy="9906000" type="A4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64" d="100"/>
          <a:sy n="64" d="100"/>
        </p:scale>
        <p:origin x="1434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44813" y="284813"/>
            <a:ext cx="4165849" cy="2157294"/>
          </a:xfrm>
        </p:spPr>
        <p:txBody>
          <a:bodyPr anchor="b">
            <a:normAutofit/>
          </a:bodyPr>
          <a:lstStyle>
            <a:lvl1pPr algn="r">
              <a:defRPr sz="4000">
                <a:solidFill>
                  <a:schemeClr val="tx1">
                    <a:lumMod val="85000"/>
                    <a:lumOff val="15000"/>
                  </a:schemeClr>
                </a:solidFill>
                <a:latin typeface="Veteran Typewriter" panose="02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000" y="2736002"/>
            <a:ext cx="5688000" cy="6991372"/>
          </a:xfrm>
        </p:spPr>
        <p:txBody>
          <a:bodyPr anchor="b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1pPr>
            <a:lvl2pPr marL="3429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2pPr>
            <a:lvl3pPr marL="6858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3pPr>
            <a:lvl4pPr marL="10287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4pPr>
            <a:lvl5pPr marL="13716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B5972AA-B904-4D15-AC9D-F2D2C06FE72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" y="288000"/>
            <a:ext cx="216000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63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E44D7F2-7E96-42E5-94D0-F0E6A35DFEC0}"/>
              </a:ext>
            </a:extLst>
          </p:cNvPr>
          <p:cNvSpPr txBox="1"/>
          <p:nvPr userDrawn="1"/>
        </p:nvSpPr>
        <p:spPr>
          <a:xfrm rot="180000">
            <a:off x="1889992" y="128435"/>
            <a:ext cx="493630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6400" dirty="0">
                <a:solidFill>
                  <a:srgbClr val="CC0000"/>
                </a:solidFill>
                <a:latin typeface="[TOP_SECRET]" panose="02000000000000000000" pitchFamily="50" charset="0"/>
              </a:rPr>
              <a:t>[</a:t>
            </a:r>
            <a:r>
              <a:rPr lang="en-US" sz="6400" dirty="0" err="1">
                <a:solidFill>
                  <a:srgbClr val="CC0000"/>
                </a:solidFill>
                <a:latin typeface="[TOP_SECRET]" panose="02000000000000000000" pitchFamily="50" charset="0"/>
              </a:rPr>
              <a:t>Top_Secret</a:t>
            </a:r>
            <a:r>
              <a:rPr lang="en-US" sz="6400" dirty="0">
                <a:solidFill>
                  <a:srgbClr val="CC0000"/>
                </a:solidFill>
                <a:latin typeface="[TOP_SECRET]" panose="02000000000000000000" pitchFamily="50" charset="0"/>
              </a:rPr>
              <a:t>]</a:t>
            </a:r>
            <a:endParaRPr lang="de-DE" sz="6400" dirty="0">
              <a:solidFill>
                <a:srgbClr val="CC0000"/>
              </a:solidFill>
              <a:latin typeface="[TOP_SECRET]" panose="020000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47B3510-A826-4338-9CB0-50E548DA6266}"/>
              </a:ext>
            </a:extLst>
          </p:cNvPr>
          <p:cNvSpPr txBox="1"/>
          <p:nvPr userDrawn="1"/>
        </p:nvSpPr>
        <p:spPr>
          <a:xfrm rot="16380000">
            <a:off x="-2244527" y="6035582"/>
            <a:ext cx="6120000" cy="132343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Top Secret" panose="02000500000000000000" pitchFamily="2" charset="0"/>
              </a:rPr>
              <a:t>[CLASSIFIED]</a:t>
            </a:r>
            <a:endParaRPr lang="de-DE" sz="8000" dirty="0">
              <a:solidFill>
                <a:schemeClr val="tx1">
                  <a:lumMod val="85000"/>
                  <a:lumOff val="15000"/>
                </a:schemeClr>
              </a:solidFill>
              <a:latin typeface="Top Secret" panose="02000500000000000000" pitchFamily="2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C53105E0-CBA1-4CBA-B9AE-2E27FEC6C0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720000">
            <a:off x="285583" y="2302916"/>
            <a:ext cx="1440000" cy="116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2496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97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r"/>
            <a:r>
              <a:rPr lang="en-US" sz="4000" b="1" u="sng" dirty="0">
                <a:latin typeface="Veteran Typewriter" panose="02000500000000000000" pitchFamily="2" charset="0"/>
                <a:ea typeface="AA Typewriter" pitchFamily="2" charset="0"/>
              </a:rPr>
              <a:t>Operation:</a:t>
            </a:r>
            <a:b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</a:br>
            <a: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  <a:t>Pers </a:t>
            </a:r>
            <a:r>
              <a:rPr lang="en-US" sz="4000" dirty="0" err="1">
                <a:latin typeface="Veteran Typewriter" panose="02000500000000000000" pitchFamily="2" charset="0"/>
                <a:ea typeface="AA Typewriter" pitchFamily="2" charset="0"/>
              </a:rPr>
              <a:t>Geburtstag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de-DE" b="1" dirty="0"/>
              <a:t>Deine Mission, solltest du dich entscheiden sie annehmen:</a:t>
            </a:r>
          </a:p>
          <a:p>
            <a:pPr marL="0" indent="0" algn="r">
              <a:buNone/>
            </a:pPr>
            <a:r>
              <a:rPr lang="de-DE" dirty="0"/>
              <a:t>Hilf mir, bei meiner Geburtstagsfeier einen mysteriösen Fall im Heinz-Nixdorf-Forum zu lösen.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Beginn der Mission:</a:t>
            </a:r>
          </a:p>
          <a:p>
            <a:pPr marL="0" indent="0" algn="r">
              <a:buNone/>
            </a:pPr>
            <a:r>
              <a:rPr lang="en-US" dirty="0"/>
              <a:t>16. November 2018, 14:30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Treffpunkt:</a:t>
            </a:r>
          </a:p>
          <a:p>
            <a:pPr marL="0" indent="0" algn="r">
              <a:buNone/>
            </a:pPr>
            <a:r>
              <a:rPr lang="en-US" dirty="0" err="1"/>
              <a:t>Förster</a:t>
            </a:r>
            <a:r>
              <a:rPr lang="en-US" dirty="0"/>
              <a:t>-</a:t>
            </a:r>
            <a:r>
              <a:rPr lang="en-US" dirty="0" err="1"/>
              <a:t>Blanke</a:t>
            </a:r>
            <a:r>
              <a:rPr lang="en-US" dirty="0"/>
              <a:t>-Str. 43, </a:t>
            </a:r>
          </a:p>
          <a:p>
            <a:pPr marL="0" indent="0" algn="r">
              <a:buNone/>
            </a:pPr>
            <a:r>
              <a:rPr lang="en-US" dirty="0" err="1"/>
              <a:t>Niederntudorf</a:t>
            </a:r>
            <a:endParaRPr lang="en-US" dirty="0"/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b="1" dirty="0" err="1"/>
              <a:t>Solltest</a:t>
            </a:r>
            <a:r>
              <a:rPr lang="en-US" b="1" dirty="0"/>
              <a:t> du </a:t>
            </a:r>
            <a:r>
              <a:rPr lang="en-US" b="1" dirty="0" err="1"/>
              <a:t>verhindet</a:t>
            </a:r>
            <a:r>
              <a:rPr lang="en-US" b="1" dirty="0"/>
              <a:t> sein, </a:t>
            </a:r>
            <a:r>
              <a:rPr lang="en-US" b="1" dirty="0" err="1"/>
              <a:t>informiere</a:t>
            </a:r>
            <a:r>
              <a:rPr lang="en-US" b="1" dirty="0"/>
              <a:t> </a:t>
            </a:r>
            <a:r>
              <a:rPr lang="en-US" b="1" dirty="0" err="1"/>
              <a:t>bitte</a:t>
            </a:r>
            <a:r>
              <a:rPr lang="en-US" b="1" dirty="0"/>
              <a:t> das HQ:</a:t>
            </a:r>
          </a:p>
          <a:p>
            <a:pPr marL="0" indent="0" algn="r">
              <a:buNone/>
            </a:pPr>
            <a:r>
              <a:rPr lang="en-US" dirty="0"/>
              <a:t>Agent Double-L 0177.7554653</a:t>
            </a:r>
          </a:p>
          <a:p>
            <a:pPr marL="0" indent="0" algn="r">
              <a:buNone/>
            </a:pPr>
            <a:r>
              <a:rPr lang="en-US" dirty="0" err="1"/>
              <a:t>oder</a:t>
            </a:r>
            <a:r>
              <a:rPr lang="en-US" dirty="0"/>
              <a:t> </a:t>
            </a:r>
          </a:p>
          <a:p>
            <a:pPr marL="0" indent="0" algn="r">
              <a:buNone/>
            </a:pPr>
            <a:r>
              <a:rPr lang="en-US" dirty="0" err="1"/>
              <a:t>Specialagent</a:t>
            </a:r>
            <a:r>
              <a:rPr lang="en-US" dirty="0"/>
              <a:t>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9028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r"/>
            <a:r>
              <a:rPr lang="en-US" sz="4000" b="1" u="sng" dirty="0">
                <a:latin typeface="Veteran Typewriter" panose="02000500000000000000" pitchFamily="2" charset="0"/>
                <a:ea typeface="AA Typewriter" pitchFamily="2" charset="0"/>
              </a:rPr>
              <a:t>Operation:</a:t>
            </a:r>
            <a:b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</a:br>
            <a: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  <a:t>Pers </a:t>
            </a:r>
            <a:r>
              <a:rPr lang="en-US" sz="4000" dirty="0" err="1">
                <a:latin typeface="Veteran Typewriter" panose="02000500000000000000" pitchFamily="2" charset="0"/>
                <a:ea typeface="AA Typewriter" pitchFamily="2" charset="0"/>
              </a:rPr>
              <a:t>Geburtstag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de-DE" b="1" dirty="0"/>
              <a:t>Deine Mission, solltest du dich entscheiden sie annehmen:</a:t>
            </a:r>
          </a:p>
          <a:p>
            <a:pPr marL="0" indent="0" algn="r">
              <a:buNone/>
            </a:pPr>
            <a:r>
              <a:rPr lang="de-DE" dirty="0"/>
              <a:t>Hilf mir, bei meiner Geburtstagsfeier einen mysteriösen Fall im Heinz-Nixdorf-Forum zu lösen.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Beginn der Mission:</a:t>
            </a:r>
          </a:p>
          <a:p>
            <a:pPr marL="0" indent="0" algn="r">
              <a:buNone/>
            </a:pPr>
            <a:r>
              <a:rPr lang="en-US" dirty="0"/>
              <a:t>16. November 2018, 14:30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Treffpunkt:</a:t>
            </a:r>
          </a:p>
          <a:p>
            <a:pPr marL="0" indent="0" algn="r">
              <a:buNone/>
            </a:pPr>
            <a:r>
              <a:rPr lang="en-US" dirty="0" err="1"/>
              <a:t>Förster</a:t>
            </a:r>
            <a:r>
              <a:rPr lang="en-US" dirty="0"/>
              <a:t>-</a:t>
            </a:r>
            <a:r>
              <a:rPr lang="en-US" dirty="0" err="1"/>
              <a:t>Blanke</a:t>
            </a:r>
            <a:r>
              <a:rPr lang="en-US" dirty="0"/>
              <a:t>-Str. 43, </a:t>
            </a:r>
          </a:p>
          <a:p>
            <a:pPr marL="0" indent="0" algn="r">
              <a:buNone/>
            </a:pPr>
            <a:r>
              <a:rPr lang="en-US" dirty="0" err="1"/>
              <a:t>Niederntudorf</a:t>
            </a:r>
            <a:endParaRPr lang="en-US" dirty="0"/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b="1" dirty="0" err="1"/>
              <a:t>Solltest</a:t>
            </a:r>
            <a:r>
              <a:rPr lang="en-US" b="1" dirty="0"/>
              <a:t> du </a:t>
            </a:r>
            <a:r>
              <a:rPr lang="en-US" b="1" dirty="0" err="1"/>
              <a:t>verhindet</a:t>
            </a:r>
            <a:r>
              <a:rPr lang="en-US" b="1" dirty="0"/>
              <a:t> sein, </a:t>
            </a:r>
            <a:r>
              <a:rPr lang="en-US" b="1" dirty="0" err="1"/>
              <a:t>informiere</a:t>
            </a:r>
            <a:r>
              <a:rPr lang="en-US" b="1" dirty="0"/>
              <a:t> </a:t>
            </a:r>
            <a:r>
              <a:rPr lang="en-US" b="1" dirty="0" err="1"/>
              <a:t>bitte</a:t>
            </a:r>
            <a:r>
              <a:rPr lang="en-US" b="1" dirty="0"/>
              <a:t> das HQ:</a:t>
            </a:r>
          </a:p>
          <a:p>
            <a:pPr marL="0" indent="0" algn="r">
              <a:buNone/>
            </a:pPr>
            <a:r>
              <a:rPr lang="en-US" dirty="0"/>
              <a:t>Agent Double-L 0177.7554653</a:t>
            </a:r>
          </a:p>
          <a:p>
            <a:pPr marL="0" indent="0" algn="r">
              <a:buNone/>
            </a:pPr>
            <a:r>
              <a:rPr lang="en-US" dirty="0" err="1"/>
              <a:t>oder</a:t>
            </a:r>
            <a:r>
              <a:rPr lang="en-US" dirty="0"/>
              <a:t> </a:t>
            </a:r>
          </a:p>
          <a:p>
            <a:pPr marL="0" indent="0" algn="r">
              <a:buNone/>
            </a:pPr>
            <a:r>
              <a:rPr lang="en-US" dirty="0" err="1"/>
              <a:t>Specialagent</a:t>
            </a:r>
            <a:r>
              <a:rPr lang="en-US" dirty="0"/>
              <a:t>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226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r"/>
            <a:r>
              <a:rPr lang="en-US" sz="4000" b="1" u="sng" dirty="0">
                <a:latin typeface="Veteran Typewriter" panose="02000500000000000000" pitchFamily="2" charset="0"/>
                <a:ea typeface="AA Typewriter" pitchFamily="2" charset="0"/>
              </a:rPr>
              <a:t>Operation:</a:t>
            </a:r>
            <a:b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</a:br>
            <a: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  <a:t>Pers </a:t>
            </a:r>
            <a:r>
              <a:rPr lang="en-US" sz="4000" dirty="0" err="1">
                <a:latin typeface="Veteran Typewriter" panose="02000500000000000000" pitchFamily="2" charset="0"/>
                <a:ea typeface="AA Typewriter" pitchFamily="2" charset="0"/>
              </a:rPr>
              <a:t>Geburtstag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de-DE" b="1" dirty="0"/>
              <a:t>Deine Mission, solltest du dich entscheiden sie annehmen:</a:t>
            </a:r>
          </a:p>
          <a:p>
            <a:pPr marL="0" indent="0" algn="r">
              <a:buNone/>
            </a:pPr>
            <a:r>
              <a:rPr lang="de-DE" dirty="0"/>
              <a:t>Hilf mir, bei meiner Geburtstagsfeier einen mysteriösen Fall im Heinz-Nixdorf-Forum zu lösen.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Beginn der Mission:</a:t>
            </a:r>
          </a:p>
          <a:p>
            <a:pPr marL="0" indent="0" algn="r">
              <a:buNone/>
            </a:pPr>
            <a:r>
              <a:rPr lang="en-US" dirty="0"/>
              <a:t>16. November 2018, 14:30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Treffpunkt:</a:t>
            </a:r>
          </a:p>
          <a:p>
            <a:pPr marL="0" indent="0" algn="r">
              <a:buNone/>
            </a:pPr>
            <a:r>
              <a:rPr lang="en-US" dirty="0" err="1"/>
              <a:t>Förster</a:t>
            </a:r>
            <a:r>
              <a:rPr lang="en-US" dirty="0"/>
              <a:t>-</a:t>
            </a:r>
            <a:r>
              <a:rPr lang="en-US" dirty="0" err="1"/>
              <a:t>Blanke</a:t>
            </a:r>
            <a:r>
              <a:rPr lang="en-US" dirty="0"/>
              <a:t>-Str. 43, </a:t>
            </a:r>
          </a:p>
          <a:p>
            <a:pPr marL="0" indent="0" algn="r">
              <a:buNone/>
            </a:pPr>
            <a:r>
              <a:rPr lang="en-US" dirty="0" err="1"/>
              <a:t>Niederntudorf</a:t>
            </a:r>
            <a:endParaRPr lang="en-US" dirty="0"/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b="1" dirty="0" err="1"/>
              <a:t>Solltest</a:t>
            </a:r>
            <a:r>
              <a:rPr lang="en-US" b="1" dirty="0"/>
              <a:t> du </a:t>
            </a:r>
            <a:r>
              <a:rPr lang="en-US" b="1" dirty="0" err="1"/>
              <a:t>verhindet</a:t>
            </a:r>
            <a:r>
              <a:rPr lang="en-US" b="1" dirty="0"/>
              <a:t> sein, </a:t>
            </a:r>
            <a:r>
              <a:rPr lang="en-US" b="1" dirty="0" err="1"/>
              <a:t>informiere</a:t>
            </a:r>
            <a:r>
              <a:rPr lang="en-US" b="1" dirty="0"/>
              <a:t> </a:t>
            </a:r>
            <a:r>
              <a:rPr lang="en-US" b="1" dirty="0" err="1"/>
              <a:t>bitte</a:t>
            </a:r>
            <a:r>
              <a:rPr lang="en-US" b="1" dirty="0"/>
              <a:t> das HQ:</a:t>
            </a:r>
          </a:p>
          <a:p>
            <a:pPr marL="0" indent="0" algn="r">
              <a:buNone/>
            </a:pPr>
            <a:r>
              <a:rPr lang="en-US" dirty="0"/>
              <a:t>Agent Double-L 0177.7554653</a:t>
            </a:r>
          </a:p>
          <a:p>
            <a:pPr marL="0" indent="0" algn="r">
              <a:buNone/>
            </a:pPr>
            <a:r>
              <a:rPr lang="en-US" dirty="0" err="1"/>
              <a:t>oder</a:t>
            </a:r>
            <a:r>
              <a:rPr lang="en-US" dirty="0"/>
              <a:t> </a:t>
            </a:r>
          </a:p>
          <a:p>
            <a:pPr marL="0" indent="0" algn="r">
              <a:buNone/>
            </a:pPr>
            <a:r>
              <a:rPr lang="en-US" dirty="0" err="1"/>
              <a:t>Specialagent</a:t>
            </a:r>
            <a:r>
              <a:rPr lang="en-US" dirty="0"/>
              <a:t>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2238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r"/>
            <a:r>
              <a:rPr lang="en-US" sz="4000" b="1" u="sng" dirty="0">
                <a:latin typeface="Veteran Typewriter" panose="02000500000000000000" pitchFamily="2" charset="0"/>
                <a:ea typeface="AA Typewriter" pitchFamily="2" charset="0"/>
              </a:rPr>
              <a:t>Operation:</a:t>
            </a:r>
            <a:b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</a:br>
            <a: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  <a:t>Pers </a:t>
            </a:r>
            <a:r>
              <a:rPr lang="en-US" sz="4000" dirty="0" err="1">
                <a:latin typeface="Veteran Typewriter" panose="02000500000000000000" pitchFamily="2" charset="0"/>
                <a:ea typeface="AA Typewriter" pitchFamily="2" charset="0"/>
              </a:rPr>
              <a:t>Geburtstag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de-DE" b="1" dirty="0"/>
              <a:t>Deine Mission, solltest du dich entscheiden sie annehmen:</a:t>
            </a:r>
          </a:p>
          <a:p>
            <a:pPr marL="0" indent="0" algn="r">
              <a:buNone/>
            </a:pPr>
            <a:r>
              <a:rPr lang="de-DE" dirty="0"/>
              <a:t>Hilf mir, bei meiner Geburtstagsfeier einen mysteriösen Fall im Heinz-Nixdorf-Forum zu lösen.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Beginn der Mission:</a:t>
            </a:r>
          </a:p>
          <a:p>
            <a:pPr marL="0" indent="0" algn="r">
              <a:buNone/>
            </a:pPr>
            <a:r>
              <a:rPr lang="en-US" dirty="0"/>
              <a:t>16. November 2018, 14:30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Treffpunkt:</a:t>
            </a:r>
          </a:p>
          <a:p>
            <a:pPr marL="0" indent="0" algn="r">
              <a:buNone/>
            </a:pPr>
            <a:r>
              <a:rPr lang="en-US" dirty="0" err="1"/>
              <a:t>Förster</a:t>
            </a:r>
            <a:r>
              <a:rPr lang="en-US" dirty="0"/>
              <a:t>-</a:t>
            </a:r>
            <a:r>
              <a:rPr lang="en-US" dirty="0" err="1"/>
              <a:t>Blanke</a:t>
            </a:r>
            <a:r>
              <a:rPr lang="en-US" dirty="0"/>
              <a:t>-Str. 43, </a:t>
            </a:r>
          </a:p>
          <a:p>
            <a:pPr marL="0" indent="0" algn="r">
              <a:buNone/>
            </a:pPr>
            <a:r>
              <a:rPr lang="en-US" dirty="0" err="1"/>
              <a:t>Niederntudorf</a:t>
            </a:r>
            <a:endParaRPr lang="en-US" dirty="0"/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b="1" dirty="0" err="1"/>
              <a:t>Solltest</a:t>
            </a:r>
            <a:r>
              <a:rPr lang="en-US" b="1" dirty="0"/>
              <a:t> du </a:t>
            </a:r>
            <a:r>
              <a:rPr lang="en-US" b="1" dirty="0" err="1"/>
              <a:t>verhindet</a:t>
            </a:r>
            <a:r>
              <a:rPr lang="en-US" b="1" dirty="0"/>
              <a:t> sein, </a:t>
            </a:r>
            <a:r>
              <a:rPr lang="en-US" b="1" dirty="0" err="1"/>
              <a:t>informiere</a:t>
            </a:r>
            <a:r>
              <a:rPr lang="en-US" b="1" dirty="0"/>
              <a:t> </a:t>
            </a:r>
            <a:r>
              <a:rPr lang="en-US" b="1" dirty="0" err="1"/>
              <a:t>bitte</a:t>
            </a:r>
            <a:r>
              <a:rPr lang="en-US" b="1" dirty="0"/>
              <a:t> das HQ:</a:t>
            </a:r>
          </a:p>
          <a:p>
            <a:pPr marL="0" indent="0" algn="r">
              <a:buNone/>
            </a:pPr>
            <a:r>
              <a:rPr lang="en-US" dirty="0"/>
              <a:t>Agent Double-L 0177.7554653</a:t>
            </a:r>
          </a:p>
          <a:p>
            <a:pPr marL="0" indent="0" algn="r">
              <a:buNone/>
            </a:pPr>
            <a:r>
              <a:rPr lang="en-US" dirty="0" err="1"/>
              <a:t>oder</a:t>
            </a:r>
            <a:r>
              <a:rPr lang="en-US" dirty="0"/>
              <a:t> </a:t>
            </a:r>
          </a:p>
          <a:p>
            <a:pPr marL="0" indent="0" algn="r">
              <a:buNone/>
            </a:pPr>
            <a:r>
              <a:rPr lang="en-US" dirty="0" err="1"/>
              <a:t>Specialagent</a:t>
            </a:r>
            <a:r>
              <a:rPr lang="en-US" dirty="0"/>
              <a:t>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851156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3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pPr algn="r"/>
            <a:r>
              <a:rPr lang="en-US" sz="4000" b="1" u="sng" dirty="0">
                <a:latin typeface="Veteran Typewriter" panose="02000500000000000000" pitchFamily="2" charset="0"/>
                <a:ea typeface="AA Typewriter" pitchFamily="2" charset="0"/>
              </a:rPr>
              <a:t>Operation:</a:t>
            </a:r>
            <a:b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</a:br>
            <a:r>
              <a:rPr lang="en-US" sz="4000" dirty="0">
                <a:latin typeface="Veteran Typewriter" panose="02000500000000000000" pitchFamily="2" charset="0"/>
                <a:ea typeface="AA Typewriter" pitchFamily="2" charset="0"/>
              </a:rPr>
              <a:t>Pers </a:t>
            </a:r>
            <a:r>
              <a:rPr lang="en-US" sz="4000" dirty="0" err="1">
                <a:latin typeface="Veteran Typewriter" panose="02000500000000000000" pitchFamily="2" charset="0"/>
                <a:ea typeface="AA Typewriter" pitchFamily="2" charset="0"/>
              </a:rPr>
              <a:t>Geburtstag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 algn="r">
              <a:buNone/>
            </a:pPr>
            <a:r>
              <a:rPr lang="de-DE" b="1" dirty="0"/>
              <a:t>Deine Mission, solltest du dich entscheiden sie annehmen:</a:t>
            </a:r>
          </a:p>
          <a:p>
            <a:pPr marL="0" indent="0" algn="r">
              <a:buNone/>
            </a:pPr>
            <a:r>
              <a:rPr lang="de-DE" dirty="0"/>
              <a:t>Hilf mir, bei meiner Geburtstagsfeier einen mysteriösen Fall im Heinz-Nixdorf-Forum zu lösen.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Beginn der Mission:</a:t>
            </a:r>
          </a:p>
          <a:p>
            <a:pPr marL="0" indent="0" algn="r">
              <a:buNone/>
            </a:pPr>
            <a:r>
              <a:rPr lang="en-US" dirty="0"/>
              <a:t>16. November 2018, 14:30</a:t>
            </a:r>
          </a:p>
          <a:p>
            <a:pPr marL="0" indent="0" algn="r">
              <a:buNone/>
            </a:pPr>
            <a:endParaRPr lang="de-DE" dirty="0"/>
          </a:p>
          <a:p>
            <a:pPr marL="0" indent="0" algn="r">
              <a:buNone/>
            </a:pPr>
            <a:r>
              <a:rPr lang="de-DE" b="1" dirty="0"/>
              <a:t>Treffpunkt:</a:t>
            </a:r>
          </a:p>
          <a:p>
            <a:pPr marL="0" indent="0" algn="r">
              <a:buNone/>
            </a:pPr>
            <a:r>
              <a:rPr lang="en-US" dirty="0" err="1"/>
              <a:t>Förster</a:t>
            </a:r>
            <a:r>
              <a:rPr lang="en-US" dirty="0"/>
              <a:t>-</a:t>
            </a:r>
            <a:r>
              <a:rPr lang="en-US" dirty="0" err="1"/>
              <a:t>Blanke</a:t>
            </a:r>
            <a:r>
              <a:rPr lang="en-US" dirty="0"/>
              <a:t>-Str. 43, </a:t>
            </a:r>
          </a:p>
          <a:p>
            <a:pPr marL="0" indent="0" algn="r">
              <a:buNone/>
            </a:pPr>
            <a:r>
              <a:rPr lang="en-US" dirty="0" err="1"/>
              <a:t>Niederntudorf</a:t>
            </a:r>
            <a:endParaRPr lang="en-US" dirty="0"/>
          </a:p>
          <a:p>
            <a:pPr marL="0" indent="0" algn="r">
              <a:buNone/>
            </a:pPr>
            <a:endParaRPr lang="en-US" dirty="0"/>
          </a:p>
          <a:p>
            <a:pPr marL="0" indent="0" algn="r">
              <a:buNone/>
            </a:pPr>
            <a:r>
              <a:rPr lang="en-US" b="1" dirty="0" err="1"/>
              <a:t>Solltest</a:t>
            </a:r>
            <a:r>
              <a:rPr lang="en-US" b="1" dirty="0"/>
              <a:t> du </a:t>
            </a:r>
            <a:r>
              <a:rPr lang="en-US" b="1" dirty="0" err="1"/>
              <a:t>verhindet</a:t>
            </a:r>
            <a:r>
              <a:rPr lang="en-US" b="1" dirty="0"/>
              <a:t> sein, </a:t>
            </a:r>
            <a:r>
              <a:rPr lang="en-US" b="1" dirty="0" err="1"/>
              <a:t>informiere</a:t>
            </a:r>
            <a:r>
              <a:rPr lang="en-US" b="1" dirty="0"/>
              <a:t> </a:t>
            </a:r>
            <a:r>
              <a:rPr lang="en-US" b="1" dirty="0" err="1"/>
              <a:t>bitte</a:t>
            </a:r>
            <a:r>
              <a:rPr lang="en-US" b="1" dirty="0"/>
              <a:t> das HQ:</a:t>
            </a:r>
          </a:p>
          <a:p>
            <a:pPr marL="0" indent="0" algn="r">
              <a:buNone/>
            </a:pPr>
            <a:r>
              <a:rPr lang="en-US" dirty="0"/>
              <a:t>Agent Double-L 0177.7554653</a:t>
            </a:r>
          </a:p>
          <a:p>
            <a:pPr marL="0" indent="0" algn="r">
              <a:buNone/>
            </a:pPr>
            <a:r>
              <a:rPr lang="en-US" dirty="0" err="1"/>
              <a:t>oder</a:t>
            </a:r>
            <a:r>
              <a:rPr lang="en-US" dirty="0"/>
              <a:t> </a:t>
            </a:r>
          </a:p>
          <a:p>
            <a:pPr marL="0" indent="0" algn="r">
              <a:buNone/>
            </a:pPr>
            <a:r>
              <a:rPr lang="en-US" dirty="0" err="1"/>
              <a:t>Specialagent</a:t>
            </a:r>
            <a:r>
              <a:rPr lang="en-US" dirty="0"/>
              <a:t>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6670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300</Words>
  <Application>Microsoft Office PowerPoint</Application>
  <PresentationFormat>A4 Paper (210x297 mm)</PresentationFormat>
  <Paragraphs>75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[TOP_SECRET]</vt:lpstr>
      <vt:lpstr>AA Typewriter</vt:lpstr>
      <vt:lpstr>Arial</vt:lpstr>
      <vt:lpstr>Calibri</vt:lpstr>
      <vt:lpstr>Calibri Light</vt:lpstr>
      <vt:lpstr>LUCKY TYPEWRITER</vt:lpstr>
      <vt:lpstr>Top Secret</vt:lpstr>
      <vt:lpstr>Veteran Typewriter</vt:lpstr>
      <vt:lpstr>Office Theme</vt:lpstr>
      <vt:lpstr>Operation: Pers Geburtstag</vt:lpstr>
      <vt:lpstr>Operation: Pers Geburtstag</vt:lpstr>
      <vt:lpstr>Operation: Pers Geburtstag</vt:lpstr>
      <vt:lpstr>Operation: Pers Geburtstag</vt:lpstr>
      <vt:lpstr>Operation: Pers Geburtstag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Operation: Pers 9. Geburtstag</dc:title>
  <dc:creator>Lutz Linke</dc:creator>
  <cp:lastModifiedBy>Lutz Linke</cp:lastModifiedBy>
  <cp:revision>42</cp:revision>
  <dcterms:created xsi:type="dcterms:W3CDTF">2018-10-08T17:23:12Z</dcterms:created>
  <dcterms:modified xsi:type="dcterms:W3CDTF">2018-10-08T22:24:49Z</dcterms:modified>
</cp:coreProperties>
</file>

<file path=docProps/thumbnail.jpeg>
</file>